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8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10.png"/><Relationship Id="rId10" Type="http://schemas.openxmlformats.org/officeDocument/2006/relationships/image" Target="../media/image119.png"/><Relationship Id="rId4" Type="http://schemas.openxmlformats.org/officeDocument/2006/relationships/image" Target="../media/image117.png"/><Relationship Id="rId9" Type="http://schemas.openxmlformats.org/officeDocument/2006/relationships/image" Target="../media/image1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10.png"/><Relationship Id="rId10" Type="http://schemas.openxmlformats.org/officeDocument/2006/relationships/image" Target="../media/image122.png"/><Relationship Id="rId4" Type="http://schemas.openxmlformats.org/officeDocument/2006/relationships/image" Target="../media/image120.png"/><Relationship Id="rId9" Type="http://schemas.openxmlformats.org/officeDocument/2006/relationships/image" Target="../media/image1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26" Type="http://schemas.openxmlformats.org/officeDocument/2006/relationships/image" Target="../media/image143.png"/><Relationship Id="rId3" Type="http://schemas.openxmlformats.org/officeDocument/2006/relationships/image" Target="../media/image22.png"/><Relationship Id="rId21" Type="http://schemas.openxmlformats.org/officeDocument/2006/relationships/image" Target="../media/image138.png"/><Relationship Id="rId7" Type="http://schemas.openxmlformats.org/officeDocument/2006/relationships/image" Target="../media/image46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5" Type="http://schemas.openxmlformats.org/officeDocument/2006/relationships/image" Target="../media/image142.png"/><Relationship Id="rId2" Type="http://schemas.openxmlformats.org/officeDocument/2006/relationships/image" Target="../media/image123.png"/><Relationship Id="rId16" Type="http://schemas.openxmlformats.org/officeDocument/2006/relationships/image" Target="../media/image133.png"/><Relationship Id="rId20" Type="http://schemas.openxmlformats.org/officeDocument/2006/relationships/image" Target="../media/image137.png"/><Relationship Id="rId29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28.png"/><Relationship Id="rId24" Type="http://schemas.openxmlformats.org/officeDocument/2006/relationships/image" Target="../media/image141.png"/><Relationship Id="rId5" Type="http://schemas.openxmlformats.org/officeDocument/2006/relationships/image" Target="../media/image125.png"/><Relationship Id="rId15" Type="http://schemas.openxmlformats.org/officeDocument/2006/relationships/image" Target="../media/image132.png"/><Relationship Id="rId23" Type="http://schemas.openxmlformats.org/officeDocument/2006/relationships/image" Target="../media/image140.png"/><Relationship Id="rId28" Type="http://schemas.openxmlformats.org/officeDocument/2006/relationships/image" Target="../media/image145.png"/><Relationship Id="rId10" Type="http://schemas.openxmlformats.org/officeDocument/2006/relationships/image" Target="../media/image127.png"/><Relationship Id="rId19" Type="http://schemas.openxmlformats.org/officeDocument/2006/relationships/image" Target="../media/image136.png"/><Relationship Id="rId4" Type="http://schemas.openxmlformats.org/officeDocument/2006/relationships/image" Target="../media/image124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Relationship Id="rId22" Type="http://schemas.openxmlformats.org/officeDocument/2006/relationships/image" Target="../media/image139.png"/><Relationship Id="rId27" Type="http://schemas.openxmlformats.org/officeDocument/2006/relationships/image" Target="../media/image144.png"/><Relationship Id="rId30" Type="http://schemas.openxmlformats.org/officeDocument/2006/relationships/image" Target="../media/image1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9" Type="http://schemas.openxmlformats.org/officeDocument/2006/relationships/image" Target="../media/image1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12" Type="http://schemas.openxmlformats.org/officeDocument/2006/relationships/image" Target="../media/image16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60.png"/><Relationship Id="rId5" Type="http://schemas.openxmlformats.org/officeDocument/2006/relationships/image" Target="../media/image155.png"/><Relationship Id="rId10" Type="http://schemas.openxmlformats.org/officeDocument/2006/relationships/image" Target="../media/image159.png"/><Relationship Id="rId4" Type="http://schemas.openxmlformats.org/officeDocument/2006/relationships/image" Target="../media/image157.png"/><Relationship Id="rId9" Type="http://schemas.openxmlformats.org/officeDocument/2006/relationships/image" Target="../media/image1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64.png"/><Relationship Id="rId10" Type="http://schemas.openxmlformats.org/officeDocument/2006/relationships/image" Target="../media/image166.png"/><Relationship Id="rId4" Type="http://schemas.openxmlformats.org/officeDocument/2006/relationships/image" Target="../media/image163.png"/><Relationship Id="rId9" Type="http://schemas.openxmlformats.org/officeDocument/2006/relationships/image" Target="../media/image1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69.png"/><Relationship Id="rId10" Type="http://schemas.openxmlformats.org/officeDocument/2006/relationships/image" Target="../media/image171.png"/><Relationship Id="rId4" Type="http://schemas.openxmlformats.org/officeDocument/2006/relationships/image" Target="../media/image168.png"/><Relationship Id="rId9" Type="http://schemas.openxmlformats.org/officeDocument/2006/relationships/image" Target="../media/image1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9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12" Type="http://schemas.openxmlformats.org/officeDocument/2006/relationships/image" Target="../media/image178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77.png"/><Relationship Id="rId5" Type="http://schemas.openxmlformats.org/officeDocument/2006/relationships/image" Target="../media/image174.png"/><Relationship Id="rId10" Type="http://schemas.openxmlformats.org/officeDocument/2006/relationships/image" Target="../media/image176.png"/><Relationship Id="rId4" Type="http://schemas.openxmlformats.org/officeDocument/2006/relationships/image" Target="../media/image173.png"/><Relationship Id="rId9" Type="http://schemas.openxmlformats.org/officeDocument/2006/relationships/image" Target="../media/image17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06.png"/><Relationship Id="rId10" Type="http://schemas.openxmlformats.org/officeDocument/2006/relationships/image" Target="../media/image174.png"/><Relationship Id="rId4" Type="http://schemas.openxmlformats.org/officeDocument/2006/relationships/image" Target="../media/image180.png"/><Relationship Id="rId9" Type="http://schemas.openxmlformats.org/officeDocument/2006/relationships/image" Target="../media/image18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3.png"/><Relationship Id="rId7" Type="http://schemas.openxmlformats.org/officeDocument/2006/relationships/image" Target="../media/image18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89.png"/><Relationship Id="rId10" Type="http://schemas.openxmlformats.org/officeDocument/2006/relationships/image" Target="../media/image191.png"/><Relationship Id="rId4" Type="http://schemas.openxmlformats.org/officeDocument/2006/relationships/image" Target="../media/image188.png"/><Relationship Id="rId9" Type="http://schemas.openxmlformats.org/officeDocument/2006/relationships/image" Target="../media/image1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94.png"/><Relationship Id="rId10" Type="http://schemas.openxmlformats.org/officeDocument/2006/relationships/image" Target="../media/image195.png"/><Relationship Id="rId4" Type="http://schemas.openxmlformats.org/officeDocument/2006/relationships/image" Target="../media/image193.png"/><Relationship Id="rId9" Type="http://schemas.openxmlformats.org/officeDocument/2006/relationships/image" Target="../media/image1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12" Type="http://schemas.openxmlformats.org/officeDocument/2006/relationships/image" Target="../media/image199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98.png"/><Relationship Id="rId5" Type="http://schemas.openxmlformats.org/officeDocument/2006/relationships/image" Target="../media/image194.png"/><Relationship Id="rId10" Type="http://schemas.openxmlformats.org/officeDocument/2006/relationships/image" Target="../media/image197.png"/><Relationship Id="rId4" Type="http://schemas.openxmlformats.org/officeDocument/2006/relationships/image" Target="../media/image193.png"/><Relationship Id="rId9" Type="http://schemas.openxmlformats.org/officeDocument/2006/relationships/image" Target="../media/image19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7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12" Type="http://schemas.openxmlformats.org/officeDocument/2006/relationships/image" Target="../media/image20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205.png"/><Relationship Id="rId5" Type="http://schemas.openxmlformats.org/officeDocument/2006/relationships/image" Target="../media/image202.png"/><Relationship Id="rId10" Type="http://schemas.openxmlformats.org/officeDocument/2006/relationships/image" Target="../media/image204.png"/><Relationship Id="rId4" Type="http://schemas.openxmlformats.org/officeDocument/2006/relationships/image" Target="../media/image201.png"/><Relationship Id="rId9" Type="http://schemas.openxmlformats.org/officeDocument/2006/relationships/image" Target="../media/image203.png"/><Relationship Id="rId14" Type="http://schemas.openxmlformats.org/officeDocument/2006/relationships/image" Target="../media/image20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9.png"/><Relationship Id="rId7" Type="http://schemas.openxmlformats.org/officeDocument/2006/relationships/image" Target="../media/image2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10.png"/><Relationship Id="rId4" Type="http://schemas.openxmlformats.org/officeDocument/2006/relationships/image" Target="../media/image184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9.png"/><Relationship Id="rId18" Type="http://schemas.openxmlformats.org/officeDocument/2006/relationships/image" Target="../media/image224.png"/><Relationship Id="rId26" Type="http://schemas.openxmlformats.org/officeDocument/2006/relationships/image" Target="../media/image232.png"/><Relationship Id="rId3" Type="http://schemas.openxmlformats.org/officeDocument/2006/relationships/image" Target="../media/image22.png"/><Relationship Id="rId21" Type="http://schemas.openxmlformats.org/officeDocument/2006/relationships/image" Target="../media/image227.png"/><Relationship Id="rId34" Type="http://schemas.openxmlformats.org/officeDocument/2006/relationships/image" Target="../media/image240.png"/><Relationship Id="rId7" Type="http://schemas.openxmlformats.org/officeDocument/2006/relationships/image" Target="../media/image46.png"/><Relationship Id="rId12" Type="http://schemas.openxmlformats.org/officeDocument/2006/relationships/image" Target="../media/image218.png"/><Relationship Id="rId17" Type="http://schemas.openxmlformats.org/officeDocument/2006/relationships/image" Target="../media/image223.png"/><Relationship Id="rId25" Type="http://schemas.openxmlformats.org/officeDocument/2006/relationships/image" Target="../media/image231.png"/><Relationship Id="rId33" Type="http://schemas.openxmlformats.org/officeDocument/2006/relationships/image" Target="../media/image239.png"/><Relationship Id="rId2" Type="http://schemas.openxmlformats.org/officeDocument/2006/relationships/image" Target="../media/image212.png"/><Relationship Id="rId16" Type="http://schemas.openxmlformats.org/officeDocument/2006/relationships/image" Target="../media/image222.png"/><Relationship Id="rId20" Type="http://schemas.openxmlformats.org/officeDocument/2006/relationships/image" Target="../media/image226.png"/><Relationship Id="rId29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217.png"/><Relationship Id="rId24" Type="http://schemas.openxmlformats.org/officeDocument/2006/relationships/image" Target="../media/image230.png"/><Relationship Id="rId32" Type="http://schemas.openxmlformats.org/officeDocument/2006/relationships/image" Target="../media/image238.png"/><Relationship Id="rId5" Type="http://schemas.openxmlformats.org/officeDocument/2006/relationships/image" Target="../media/image214.png"/><Relationship Id="rId15" Type="http://schemas.openxmlformats.org/officeDocument/2006/relationships/image" Target="../media/image221.png"/><Relationship Id="rId23" Type="http://schemas.openxmlformats.org/officeDocument/2006/relationships/image" Target="../media/image229.png"/><Relationship Id="rId28" Type="http://schemas.openxmlformats.org/officeDocument/2006/relationships/image" Target="../media/image234.png"/><Relationship Id="rId10" Type="http://schemas.openxmlformats.org/officeDocument/2006/relationships/image" Target="../media/image216.png"/><Relationship Id="rId19" Type="http://schemas.openxmlformats.org/officeDocument/2006/relationships/image" Target="../media/image225.png"/><Relationship Id="rId31" Type="http://schemas.openxmlformats.org/officeDocument/2006/relationships/image" Target="../media/image237.png"/><Relationship Id="rId4" Type="http://schemas.openxmlformats.org/officeDocument/2006/relationships/image" Target="../media/image213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Relationship Id="rId22" Type="http://schemas.openxmlformats.org/officeDocument/2006/relationships/image" Target="../media/image228.png"/><Relationship Id="rId27" Type="http://schemas.openxmlformats.org/officeDocument/2006/relationships/image" Target="../media/image233.png"/><Relationship Id="rId30" Type="http://schemas.openxmlformats.org/officeDocument/2006/relationships/image" Target="../media/image236.png"/><Relationship Id="rId8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8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12" Type="http://schemas.openxmlformats.org/officeDocument/2006/relationships/image" Target="../media/image247.png"/><Relationship Id="rId2" Type="http://schemas.openxmlformats.org/officeDocument/2006/relationships/image" Target="../media/image241.png"/><Relationship Id="rId16" Type="http://schemas.openxmlformats.org/officeDocument/2006/relationships/image" Target="../media/image2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246.png"/><Relationship Id="rId5" Type="http://schemas.openxmlformats.org/officeDocument/2006/relationships/image" Target="../media/image243.png"/><Relationship Id="rId15" Type="http://schemas.openxmlformats.org/officeDocument/2006/relationships/image" Target="../media/image250.png"/><Relationship Id="rId10" Type="http://schemas.openxmlformats.org/officeDocument/2006/relationships/image" Target="../media/image245.png"/><Relationship Id="rId4" Type="http://schemas.openxmlformats.org/officeDocument/2006/relationships/image" Target="../media/image242.pn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59.png"/><Relationship Id="rId18" Type="http://schemas.openxmlformats.org/officeDocument/2006/relationships/image" Target="../media/image264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12" Type="http://schemas.openxmlformats.org/officeDocument/2006/relationships/image" Target="../media/image258.png"/><Relationship Id="rId17" Type="http://schemas.openxmlformats.org/officeDocument/2006/relationships/image" Target="../media/image263.png"/><Relationship Id="rId2" Type="http://schemas.openxmlformats.org/officeDocument/2006/relationships/image" Target="../media/image252.png"/><Relationship Id="rId16" Type="http://schemas.openxmlformats.org/officeDocument/2006/relationships/image" Target="../media/image262.png"/><Relationship Id="rId20" Type="http://schemas.openxmlformats.org/officeDocument/2006/relationships/image" Target="../media/image2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257.png"/><Relationship Id="rId5" Type="http://schemas.openxmlformats.org/officeDocument/2006/relationships/image" Target="../media/image254.png"/><Relationship Id="rId15" Type="http://schemas.openxmlformats.org/officeDocument/2006/relationships/image" Target="../media/image261.png"/><Relationship Id="rId10" Type="http://schemas.openxmlformats.org/officeDocument/2006/relationships/image" Target="../media/image256.png"/><Relationship Id="rId19" Type="http://schemas.openxmlformats.org/officeDocument/2006/relationships/image" Target="../media/image265.png"/><Relationship Id="rId4" Type="http://schemas.openxmlformats.org/officeDocument/2006/relationships/image" Target="../media/image253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10" Type="http://schemas.openxmlformats.org/officeDocument/2006/relationships/image" Target="../media/image4.png"/><Relationship Id="rId4" Type="http://schemas.openxmlformats.org/officeDocument/2006/relationships/image" Target="../media/image268.png"/><Relationship Id="rId9" Type="http://schemas.openxmlformats.org/officeDocument/2006/relationships/image" Target="../media/image2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13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68.png"/><Relationship Id="rId3" Type="http://schemas.openxmlformats.org/officeDocument/2006/relationships/image" Target="../media/image22.png"/><Relationship Id="rId21" Type="http://schemas.openxmlformats.org/officeDocument/2006/relationships/image" Target="../media/image13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7.png"/><Relationship Id="rId2" Type="http://schemas.openxmlformats.org/officeDocument/2006/relationships/image" Target="../media/image47.png"/><Relationship Id="rId16" Type="http://schemas.openxmlformats.org/officeDocument/2006/relationships/image" Target="../media/image60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6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92.png"/><Relationship Id="rId3" Type="http://schemas.openxmlformats.org/officeDocument/2006/relationships/image" Target="../media/image22.png"/><Relationship Id="rId21" Type="http://schemas.openxmlformats.org/officeDocument/2006/relationships/image" Target="../media/image87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1.png"/><Relationship Id="rId2" Type="http://schemas.openxmlformats.org/officeDocument/2006/relationships/image" Target="../media/image71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3.png"/><Relationship Id="rId24" Type="http://schemas.openxmlformats.org/officeDocument/2006/relationships/image" Target="../media/image90.png"/><Relationship Id="rId5" Type="http://schemas.openxmlformats.org/officeDocument/2006/relationships/image" Target="../media/image73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28" Type="http://schemas.openxmlformats.org/officeDocument/2006/relationships/image" Target="../media/image94.png"/><Relationship Id="rId10" Type="http://schemas.openxmlformats.org/officeDocument/2006/relationships/image" Target="../media/image77.png"/><Relationship Id="rId19" Type="http://schemas.openxmlformats.org/officeDocument/2006/relationships/image" Target="../media/image85.png"/><Relationship Id="rId31" Type="http://schemas.openxmlformats.org/officeDocument/2006/relationships/image" Target="../media/image9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15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12" Type="http://schemas.openxmlformats.org/officeDocument/2006/relationships/image" Target="../media/image11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3.png"/><Relationship Id="rId5" Type="http://schemas.openxmlformats.org/officeDocument/2006/relationships/image" Target="../media/image110.png"/><Relationship Id="rId10" Type="http://schemas.openxmlformats.org/officeDocument/2006/relationships/image" Target="../media/image112.png"/><Relationship Id="rId4" Type="http://schemas.openxmlformats.org/officeDocument/2006/relationships/image" Target="../media/image109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3B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63954" y="1553283"/>
            <a:ext cx="7198196" cy="7198196"/>
            <a:chOff x="3563954" y="1553283"/>
            <a:chExt cx="7198196" cy="71981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3954" y="1553283"/>
              <a:ext cx="7198196" cy="71981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55553" y="1939981"/>
            <a:ext cx="8846265" cy="61942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4479" y="7447853"/>
            <a:ext cx="12772626" cy="16490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3087821" y="4800205"/>
            <a:ext cx="7915765" cy="7812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6143" y="528571"/>
            <a:ext cx="2306778" cy="723810"/>
            <a:chOff x="746143" y="528571"/>
            <a:chExt cx="2306778" cy="7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60002" y="213911"/>
              <a:ext cx="4613557" cy="144761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143" y="528571"/>
              <a:ext cx="2306778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aphicFrame>
        <p:nvGraphicFramePr>
          <p:cNvPr id="2" name="표 18">
            <a:extLst>
              <a:ext uri="{FF2B5EF4-FFF2-40B4-BE49-F238E27FC236}">
                <a16:creationId xmlns:a16="http://schemas.microsoft.com/office/drawing/2014/main" id="{79173213-8039-6582-9E38-E81AB4CE5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766592"/>
              </p:ext>
            </p:extLst>
          </p:nvPr>
        </p:nvGraphicFramePr>
        <p:xfrm>
          <a:off x="9944096" y="7184263"/>
          <a:ext cx="6537158" cy="2862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9493">
                  <a:extLst>
                    <a:ext uri="{9D8B030D-6E8A-4147-A177-3AD203B41FA5}">
                      <a16:colId xmlns:a16="http://schemas.microsoft.com/office/drawing/2014/main" val="4193555416"/>
                    </a:ext>
                  </a:extLst>
                </a:gridCol>
                <a:gridCol w="4937665">
                  <a:extLst>
                    <a:ext uri="{9D8B030D-6E8A-4147-A177-3AD203B41FA5}">
                      <a16:colId xmlns:a16="http://schemas.microsoft.com/office/drawing/2014/main" val="3573966473"/>
                    </a:ext>
                  </a:extLst>
                </a:gridCol>
              </a:tblGrid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 정 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882532"/>
                  </a:ext>
                </a:extLst>
              </a:tr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생년월일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1993. 01. 21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671695"/>
                  </a:ext>
                </a:extLst>
              </a:tr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ndh20a@naver.com</a:t>
                      </a:r>
                      <a:endParaRPr lang="ko-KR" altLang="en-US" sz="12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851315"/>
                  </a:ext>
                </a:extLst>
              </a:tr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010-7363-8497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1465"/>
                  </a:ext>
                </a:extLst>
              </a:tr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 군포시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산본천로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 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7031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1E932D-DFDA-57E8-4244-A2F052D63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586007"/>
              </p:ext>
            </p:extLst>
          </p:nvPr>
        </p:nvGraphicFramePr>
        <p:xfrm>
          <a:off x="1676400" y="2513423"/>
          <a:ext cx="5518457" cy="49314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8461">
                  <a:extLst>
                    <a:ext uri="{9D8B030D-6E8A-4147-A177-3AD203B41FA5}">
                      <a16:colId xmlns:a16="http://schemas.microsoft.com/office/drawing/2014/main" val="2695510812"/>
                    </a:ext>
                  </a:extLst>
                </a:gridCol>
                <a:gridCol w="4239996">
                  <a:extLst>
                    <a:ext uri="{9D8B030D-6E8A-4147-A177-3AD203B41FA5}">
                      <a16:colId xmlns:a16="http://schemas.microsoft.com/office/drawing/2014/main" val="2177634425"/>
                    </a:ext>
                  </a:extLst>
                </a:gridCol>
              </a:tblGrid>
              <a:tr h="469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 기간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23.06.12~23.06.23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733377"/>
                  </a:ext>
                </a:extLst>
              </a:tr>
              <a:tr h="485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인력 구성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박정훈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백인범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서준원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정현서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814228"/>
                  </a:ext>
                </a:extLst>
              </a:tr>
              <a:tr h="563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목적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 대회 참가 경험 및 숙련도 향상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863731"/>
                  </a:ext>
                </a:extLst>
              </a:tr>
              <a:tr h="7037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데이터의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계절별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지면온도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(TS)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산출하는 모델 개발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282258"/>
                  </a:ext>
                </a:extLst>
              </a:tr>
              <a:tr h="1255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업무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상세 역할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marR="0" lvl="0" indent="-2286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전처리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marR="0" lvl="0" indent="-2286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marR="0" lvl="0" indent="-2286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탐색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482393"/>
                  </a:ext>
                </a:extLst>
              </a:tr>
              <a:tr h="6306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사용언어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Python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19268"/>
                  </a:ext>
                </a:extLst>
              </a:tr>
              <a:tr h="6690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 자료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https://github.com/clear2023/P1/tree/main/%ED%94%84%EB%A1%9C%EC%A0%9D%ED%8A%B8/KT%20%EC%9D%B8%EA%B3%B5%EC%A7%80%EB%8A%A5%20%EA%B2%BD%EC%A7%84%EB%8C%80%ED%9A%8C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79513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5" y="824985"/>
            <a:ext cx="4088670" cy="15190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86888"/>
            <a:ext cx="4280658" cy="6618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126" y="678183"/>
            <a:ext cx="1872095" cy="16889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87139" y="2666667"/>
            <a:ext cx="12711437" cy="6857143"/>
            <a:chOff x="2787139" y="2666667"/>
            <a:chExt cx="12711437" cy="6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531282" y="-724607"/>
              <a:ext cx="25422874" cy="137142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87139" y="2666667"/>
              <a:ext cx="12711437" cy="68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5" y="824985"/>
            <a:ext cx="4088670" cy="15190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86888"/>
            <a:ext cx="5557630" cy="6618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126" y="678183"/>
            <a:ext cx="1872095" cy="16889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41726" y="2666667"/>
            <a:ext cx="7802262" cy="6857143"/>
            <a:chOff x="5241726" y="2666667"/>
            <a:chExt cx="7802262" cy="6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0595" y="-761905"/>
              <a:ext cx="15604525" cy="137142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41726" y="2666667"/>
              <a:ext cx="7802262" cy="68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7899" y="824985"/>
            <a:ext cx="2989642" cy="15190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2659" y="1683367"/>
            <a:ext cx="3144125" cy="6777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383" y="678183"/>
            <a:ext cx="1864800" cy="16889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0935" y="3683947"/>
            <a:ext cx="16685714" cy="3170900"/>
            <a:chOff x="820935" y="3683947"/>
            <a:chExt cx="16685714" cy="31709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504675" y="2115744"/>
              <a:ext cx="33371429" cy="634180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0935" y="3683947"/>
              <a:ext cx="16685714" cy="31709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24092" y="4605095"/>
            <a:ext cx="695198" cy="633465"/>
            <a:chOff x="3224092" y="4605095"/>
            <a:chExt cx="695198" cy="6334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17840" y="4329710"/>
              <a:ext cx="1390397" cy="126693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24092" y="4605095"/>
              <a:ext cx="695198" cy="63346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48912" y="6877065"/>
            <a:ext cx="4279865" cy="179017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02921" y="7649330"/>
            <a:ext cx="2375889" cy="116330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86090" y="5084177"/>
            <a:ext cx="1442608" cy="12540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03162" y="4574228"/>
            <a:ext cx="658700" cy="695198"/>
            <a:chOff x="7003162" y="4574228"/>
            <a:chExt cx="658700" cy="6951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6716806" y="4269624"/>
              <a:ext cx="1317401" cy="139039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7003162" y="4574228"/>
              <a:ext cx="658700" cy="69519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46919" y="5084192"/>
            <a:ext cx="1499751" cy="12540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719388" y="4574228"/>
            <a:ext cx="695198" cy="695198"/>
            <a:chOff x="10719388" y="4574228"/>
            <a:chExt cx="695198" cy="69519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10417166" y="4272006"/>
              <a:ext cx="1390397" cy="139039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0719388" y="4574228"/>
              <a:ext cx="695198" cy="69519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381391" y="5084192"/>
            <a:ext cx="1499751" cy="12540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479783" y="4574228"/>
            <a:ext cx="695198" cy="695198"/>
            <a:chOff x="14479783" y="4574228"/>
            <a:chExt cx="695198" cy="69519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177561" y="4272006"/>
              <a:ext cx="1390397" cy="139039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479783" y="4574228"/>
              <a:ext cx="695198" cy="69519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141770" y="5084192"/>
            <a:ext cx="1499780" cy="125404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886446" y="6875065"/>
            <a:ext cx="3419570" cy="179017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214911" y="7645092"/>
            <a:ext cx="2367851" cy="71305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481903" y="6875065"/>
            <a:ext cx="3567912" cy="179017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813006" y="7645092"/>
            <a:ext cx="2484536" cy="116330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115246" y="6809274"/>
            <a:ext cx="3729931" cy="185803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764549" y="7645092"/>
            <a:ext cx="2360012" cy="116330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15764" y="3046859"/>
            <a:ext cx="7428630" cy="28206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0402" y="932554"/>
            <a:ext cx="1543430" cy="21799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5840" y="6259098"/>
            <a:ext cx="3754095" cy="29257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088097" y="4806243"/>
            <a:ext cx="7916537" cy="7689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57203" y="0"/>
            <a:ext cx="13166202" cy="10285714"/>
            <a:chOff x="5657203" y="0"/>
            <a:chExt cx="13166202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7203" y="0"/>
              <a:ext cx="13166202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5" y="824985"/>
            <a:ext cx="6416347" cy="15190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83364"/>
            <a:ext cx="4556335" cy="6777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117" y="678183"/>
            <a:ext cx="1925600" cy="16889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884359" y="-761905"/>
            <a:ext cx="22054433" cy="1371428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5" y="824985"/>
            <a:ext cx="6416347" cy="15190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86888"/>
            <a:ext cx="3144211" cy="6618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117" y="678183"/>
            <a:ext cx="1925600" cy="16889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2666667"/>
            <a:ext cx="7786191" cy="6857143"/>
            <a:chOff x="800000" y="2666667"/>
            <a:chExt cx="7786191" cy="6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093095" y="-761905"/>
              <a:ext cx="15572382" cy="137142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000" y="2666667"/>
              <a:ext cx="7786191" cy="68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94883" y="2666667"/>
            <a:ext cx="7590831" cy="3620855"/>
            <a:chOff x="9894883" y="2666667"/>
            <a:chExt cx="7590831" cy="36208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99468" y="856239"/>
              <a:ext cx="15181662" cy="724171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94883" y="2666667"/>
              <a:ext cx="7590831" cy="36208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5" y="824985"/>
            <a:ext cx="3500947" cy="15190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83364"/>
            <a:ext cx="6516306" cy="6777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440" y="678183"/>
            <a:ext cx="1879914" cy="16889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2666667"/>
            <a:ext cx="10949530" cy="6857143"/>
            <a:chOff x="800000" y="2666667"/>
            <a:chExt cx="10949530" cy="6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674765" y="-761905"/>
              <a:ext cx="21899059" cy="137142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000" y="2666667"/>
              <a:ext cx="10949530" cy="68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5" y="824994"/>
            <a:ext cx="5639690" cy="15190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76097"/>
            <a:ext cx="3108096" cy="685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9945" y="678183"/>
            <a:ext cx="1871876" cy="16889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2666667"/>
            <a:ext cx="11873840" cy="6857143"/>
            <a:chOff x="800000" y="2666667"/>
            <a:chExt cx="11873840" cy="6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136920" y="-761905"/>
              <a:ext cx="23747681" cy="137142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000" y="2666667"/>
              <a:ext cx="11873840" cy="68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7899" y="787185"/>
            <a:ext cx="2877423" cy="14618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86888"/>
            <a:ext cx="2894010" cy="6618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96844" y="577177"/>
            <a:ext cx="1873010" cy="17047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9072" y="4669580"/>
            <a:ext cx="5130812" cy="2851316"/>
            <a:chOff x="839072" y="4669580"/>
            <a:chExt cx="5130812" cy="28513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726334" y="3243922"/>
              <a:ext cx="10261623" cy="570263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9072" y="4669580"/>
              <a:ext cx="5130812" cy="285131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30812" y="2666667"/>
            <a:ext cx="11554903" cy="68571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76915" y="2729522"/>
            <a:ext cx="3627891" cy="1794034"/>
          </a:xfrm>
          <a:prstGeom prst="rect">
            <a:avLst/>
          </a:prstGeom>
        </p:spPr>
      </p:pic>
      <p:pic>
        <p:nvPicPr>
          <p:cNvPr id="10" name="Object 6">
            <a:extLst>
              <a:ext uri="{FF2B5EF4-FFF2-40B4-BE49-F238E27FC236}">
                <a16:creationId xmlns:a16="http://schemas.microsoft.com/office/drawing/2014/main" id="{539C2B1B-52FC-9A18-04E3-6C313F341253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9945" y="678183"/>
            <a:ext cx="1871876" cy="168894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5" y="806223"/>
            <a:ext cx="5857623" cy="15493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76097"/>
            <a:ext cx="3143477" cy="6850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07940" y="2647131"/>
            <a:ext cx="7677774" cy="45714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0000" y="2647131"/>
            <a:ext cx="8640586" cy="6095238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871EB34B-1E28-DB63-77F1-48ABEE2E3AF3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9173" y="642603"/>
            <a:ext cx="1873010" cy="17047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15764" y="3040373"/>
            <a:ext cx="5508117" cy="28289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9926" y="921069"/>
            <a:ext cx="1548743" cy="21985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5840" y="6792450"/>
            <a:ext cx="2761810" cy="18590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087816" y="4800200"/>
            <a:ext cx="7915756" cy="7812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57203" y="0"/>
            <a:ext cx="14291732" cy="10285714"/>
            <a:chOff x="5657203" y="0"/>
            <a:chExt cx="14291732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7203" y="0"/>
              <a:ext cx="14291732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4811" y="3063469"/>
            <a:ext cx="5469650" cy="27923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9926" y="921107"/>
            <a:ext cx="1502742" cy="22097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5840" y="6792450"/>
            <a:ext cx="3050953" cy="18590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087821" y="4800205"/>
            <a:ext cx="7915765" cy="7812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66727" y="0"/>
            <a:ext cx="17448417" cy="10285714"/>
            <a:chOff x="5666727" y="0"/>
            <a:chExt cx="17448417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66727" y="0"/>
              <a:ext cx="17448417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7899" y="806223"/>
            <a:ext cx="4172594" cy="15493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76097"/>
            <a:ext cx="3707906" cy="685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6059" y="676517"/>
            <a:ext cx="1926762" cy="17047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1399" y="2753340"/>
            <a:ext cx="15900621" cy="6857143"/>
            <a:chOff x="800000" y="2666667"/>
            <a:chExt cx="15900621" cy="6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150311" y="-761905"/>
              <a:ext cx="31801242" cy="137142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000" y="2666667"/>
              <a:ext cx="15900621" cy="685714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418C52-6566-5626-66BA-C5C73DC4BFF6}"/>
              </a:ext>
            </a:extLst>
          </p:cNvPr>
          <p:cNvSpPr txBox="1"/>
          <p:nvPr/>
        </p:nvSpPr>
        <p:spPr>
          <a:xfrm>
            <a:off x="990600" y="5752151"/>
            <a:ext cx="15163800" cy="35394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교차 검증은 </a:t>
            </a:r>
            <a:r>
              <a:rPr lang="ko-KR" altLang="en-US" sz="28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머신러닝</a:t>
            </a:r>
            <a:r>
              <a:rPr lang="ko-KR" altLang="en-US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 모델의 성능을 평가하기 위해 사용되는 방법 중 하나</a:t>
            </a:r>
            <a:r>
              <a:rPr lang="en-US" altLang="ko-KR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. </a:t>
            </a:r>
          </a:p>
          <a:p>
            <a:r>
              <a:rPr lang="en-US" altLang="ko-KR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Train </a:t>
            </a:r>
            <a:r>
              <a:rPr lang="ko-KR" altLang="en-US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데이터와 </a:t>
            </a:r>
            <a:r>
              <a:rPr lang="en-US" altLang="ko-KR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Test </a:t>
            </a:r>
            <a:r>
              <a:rPr lang="ko-KR" altLang="en-US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데이터를 단 한 번만 나누는 것보다</a:t>
            </a:r>
            <a:r>
              <a:rPr lang="en-US" altLang="ko-KR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,</a:t>
            </a:r>
            <a:r>
              <a:rPr lang="ko-KR" altLang="en-US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 여러 개의 </a:t>
            </a:r>
            <a:r>
              <a:rPr lang="en-US" altLang="ko-KR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Fold</a:t>
            </a:r>
            <a:r>
              <a:rPr lang="ko-KR" altLang="en-US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로 나누어</a:t>
            </a:r>
            <a:r>
              <a:rPr lang="en-US" altLang="ko-KR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각각을 한 번씩 </a:t>
            </a:r>
            <a:r>
              <a:rPr lang="en-US" altLang="ko-KR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Test </a:t>
            </a:r>
            <a:r>
              <a:rPr lang="ko-KR" altLang="en-US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데이터로 사용함으로써 데이터셋에 대한 편향을 줄일 수 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Söhne"/>
              </a:rPr>
              <a:t>있음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Söhne"/>
            </a:endParaRPr>
          </a:p>
          <a:p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Söhne"/>
            </a:endParaRPr>
          </a:p>
          <a:p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Söhne"/>
              </a:rPr>
              <a:t>교차 검증은 여러 번의 평가를 수행하고 평균이나 중앙값을 계산하여 보다 일반화된 성능평가를 제공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Söhne"/>
              </a:rPr>
              <a:t>.</a:t>
            </a:r>
          </a:p>
          <a:p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Söhne"/>
            </a:endParaRPr>
          </a:p>
          <a:p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Söhne"/>
              </a:rPr>
              <a:t>평가방법으로는 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Söhne"/>
              </a:rPr>
              <a:t>MAE 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Söhne"/>
              </a:rPr>
              <a:t>사용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Söhne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997BB8-C419-9F78-3DC2-97EC15A0550A}"/>
              </a:ext>
            </a:extLst>
          </p:cNvPr>
          <p:cNvSpPr txBox="1"/>
          <p:nvPr/>
        </p:nvSpPr>
        <p:spPr>
          <a:xfrm>
            <a:off x="4346136" y="4073184"/>
            <a:ext cx="378264" cy="46166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5,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87423" y="806223"/>
            <a:ext cx="5416746" cy="15493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76097"/>
            <a:ext cx="6774058" cy="685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9421" y="676517"/>
            <a:ext cx="1880962" cy="17047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2666667"/>
            <a:ext cx="15900621" cy="6857143"/>
            <a:chOff x="800000" y="2666667"/>
            <a:chExt cx="15900621" cy="6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150311" y="-761905"/>
              <a:ext cx="31801242" cy="137142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000" y="2666667"/>
              <a:ext cx="15900621" cy="68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87423" y="806223"/>
            <a:ext cx="5416746" cy="15493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76097"/>
            <a:ext cx="6774058" cy="685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9421" y="676517"/>
            <a:ext cx="1880962" cy="17047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2666667"/>
            <a:ext cx="7670966" cy="6095238"/>
            <a:chOff x="800000" y="2666667"/>
            <a:chExt cx="7670966" cy="60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035483" y="-380952"/>
              <a:ext cx="15341933" cy="1219047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000" y="2666667"/>
              <a:ext cx="7670966" cy="60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56077" y="2666667"/>
            <a:ext cx="8429637" cy="6095238"/>
            <a:chOff x="9056077" y="2666667"/>
            <a:chExt cx="8429637" cy="60952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41258" y="-380952"/>
              <a:ext cx="16859275" cy="1219047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56077" y="2666667"/>
              <a:ext cx="8429637" cy="6095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7899" y="815080"/>
            <a:ext cx="3008974" cy="15401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86888"/>
            <a:ext cx="2772010" cy="6618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8812" y="676517"/>
            <a:ext cx="1873267" cy="17047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2666667"/>
            <a:ext cx="11553816" cy="6857143"/>
            <a:chOff x="800000" y="2666667"/>
            <a:chExt cx="11553816" cy="6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976908" y="-761905"/>
              <a:ext cx="23107632" cy="137142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000" y="2666667"/>
              <a:ext cx="11553816" cy="68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8701" y="4226680"/>
            <a:ext cx="3860053" cy="1354405"/>
            <a:chOff x="1758701" y="4226680"/>
            <a:chExt cx="3860053" cy="13544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8701" y="4226680"/>
              <a:ext cx="3860053" cy="13544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69571" y="4494993"/>
            <a:ext cx="4896608" cy="3200491"/>
            <a:chOff x="12569571" y="4494993"/>
            <a:chExt cx="4896608" cy="320049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569571" y="4494993"/>
              <a:ext cx="4896608" cy="3200491"/>
              <a:chOff x="12569571" y="4494993"/>
              <a:chExt cx="4896608" cy="320049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121267" y="2894747"/>
                <a:ext cx="9793216" cy="6400982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569571" y="4494993"/>
                <a:ext cx="4896608" cy="3200491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107979" y="4630496"/>
              <a:ext cx="6423899" cy="34765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06240" y="2989155"/>
            <a:ext cx="3489229" cy="26774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9926" y="921107"/>
            <a:ext cx="1502742" cy="22097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5840" y="6792450"/>
            <a:ext cx="2556676" cy="186221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087821" y="4800205"/>
            <a:ext cx="7915765" cy="7812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66727" y="-209524"/>
            <a:ext cx="21409524" cy="10704762"/>
            <a:chOff x="5666727" y="-209524"/>
            <a:chExt cx="21409524" cy="107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66727" y="-209524"/>
              <a:ext cx="21409524" cy="107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7899" y="806223"/>
            <a:ext cx="2989565" cy="15493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76097"/>
            <a:ext cx="3615134" cy="685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4898" y="676517"/>
            <a:ext cx="1937800" cy="17047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26226" y="7409912"/>
            <a:ext cx="5997584" cy="1320123"/>
            <a:chOff x="11326226" y="7409912"/>
            <a:chExt cx="5997584" cy="13201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75996" y="6966126"/>
              <a:ext cx="11995168" cy="264024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26226" y="7409912"/>
              <a:ext cx="5997584" cy="13201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26226" y="3267203"/>
            <a:ext cx="5997584" cy="1320123"/>
            <a:chOff x="11326226" y="3267203"/>
            <a:chExt cx="5997584" cy="13201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75996" y="2823418"/>
              <a:ext cx="11995168" cy="264024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26226" y="3267203"/>
              <a:ext cx="5997584" cy="13201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905" y="7409912"/>
            <a:ext cx="6028160" cy="1320123"/>
            <a:chOff x="961905" y="7409912"/>
            <a:chExt cx="6028160" cy="13201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203613" y="6966126"/>
              <a:ext cx="12056319" cy="264024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905" y="7409912"/>
              <a:ext cx="6028160" cy="13201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1905" y="3267203"/>
            <a:ext cx="6028160" cy="1320123"/>
            <a:chOff x="961905" y="3267203"/>
            <a:chExt cx="6028160" cy="13201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203613" y="2823418"/>
              <a:ext cx="12056319" cy="264024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905" y="3267203"/>
              <a:ext cx="6028160" cy="13201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01516" y="2594397"/>
            <a:ext cx="6846539" cy="6846539"/>
            <a:chOff x="5701516" y="2594397"/>
            <a:chExt cx="6846539" cy="684653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01516" y="2594397"/>
              <a:ext cx="6846539" cy="68465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81726" y="3474607"/>
            <a:ext cx="5086119" cy="5086119"/>
            <a:chOff x="6581726" y="3474607"/>
            <a:chExt cx="5086119" cy="508611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38666" y="1401036"/>
              <a:ext cx="10172238" cy="1017223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81726" y="3474607"/>
              <a:ext cx="5086119" cy="50861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544710" y="4306418"/>
            <a:ext cx="3160150" cy="3160150"/>
            <a:chOff x="7544710" y="4306418"/>
            <a:chExt cx="3160150" cy="316015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64635" y="2726343"/>
              <a:ext cx="6320300" cy="632030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44710" y="4306418"/>
              <a:ext cx="3160150" cy="31601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95650" y="2934750"/>
            <a:ext cx="2057765" cy="2057765"/>
            <a:chOff x="11295650" y="2934750"/>
            <a:chExt cx="2057765" cy="205776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66767" y="1905868"/>
              <a:ext cx="4115530" cy="4115530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95650" y="2934750"/>
              <a:ext cx="2057765" cy="205776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932299" y="2934750"/>
            <a:ext cx="2057765" cy="2057765"/>
            <a:chOff x="4932299" y="2934750"/>
            <a:chExt cx="2057765" cy="205776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03417" y="1905868"/>
              <a:ext cx="4115530" cy="4115530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32299" y="2934750"/>
              <a:ext cx="2057765" cy="20577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95650" y="7023245"/>
            <a:ext cx="2057765" cy="2057765"/>
            <a:chOff x="11295650" y="7023245"/>
            <a:chExt cx="2057765" cy="205776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66767" y="5994363"/>
              <a:ext cx="4115530" cy="4115530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95650" y="7023245"/>
              <a:ext cx="2057765" cy="205776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932299" y="7023245"/>
            <a:ext cx="2057765" cy="2057765"/>
            <a:chOff x="4932299" y="7023245"/>
            <a:chExt cx="2057765" cy="205776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03417" y="5994363"/>
              <a:ext cx="4115530" cy="4115530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32299" y="7023245"/>
              <a:ext cx="2057765" cy="2057765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384532" y="5449618"/>
            <a:ext cx="3783547" cy="229021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498622" y="3462016"/>
            <a:ext cx="925120" cy="669845"/>
            <a:chOff x="5498622" y="3462016"/>
            <a:chExt cx="925120" cy="66984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98622" y="3462016"/>
              <a:ext cx="925120" cy="669845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123421" y="4062688"/>
            <a:ext cx="1621926" cy="74467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603049" y="8204935"/>
            <a:ext cx="2379650" cy="68753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480552" y="7312117"/>
            <a:ext cx="961260" cy="959569"/>
            <a:chOff x="5480552" y="7312117"/>
            <a:chExt cx="961260" cy="95956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80552" y="7312117"/>
              <a:ext cx="961260" cy="95956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928596" y="3447433"/>
            <a:ext cx="791873" cy="699010"/>
            <a:chOff x="11928596" y="3447433"/>
            <a:chExt cx="791873" cy="69901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928596" y="3447433"/>
              <a:ext cx="791873" cy="699010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181259" y="4053164"/>
            <a:ext cx="2138402" cy="70658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870439" y="7354387"/>
            <a:ext cx="908187" cy="908253"/>
            <a:chOff x="11870439" y="7354387"/>
            <a:chExt cx="908187" cy="90825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840000">
              <a:off x="11870439" y="7354387"/>
              <a:ext cx="908187" cy="908253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819802" y="8214459"/>
            <a:ext cx="2591211" cy="668488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31403" y="3329663"/>
            <a:ext cx="4741142" cy="1401656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0571" y="7435294"/>
            <a:ext cx="5051060" cy="1498794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461488" y="3333736"/>
            <a:ext cx="4939170" cy="1401656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928203" y="7476431"/>
            <a:ext cx="5775075" cy="140165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838095" y="5202722"/>
            <a:ext cx="2476190" cy="561340"/>
            <a:chOff x="7838095" y="5202722"/>
            <a:chExt cx="2476190" cy="56134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612213" y="4934265"/>
              <a:ext cx="4952381" cy="1122680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838095" y="5202722"/>
              <a:ext cx="2476190" cy="5613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5" y="806223"/>
            <a:ext cx="3027661" cy="15493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76097"/>
            <a:ext cx="3124506" cy="685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8059" y="676517"/>
            <a:ext cx="1892600" cy="17047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95238" y="5238095"/>
            <a:ext cx="12190476" cy="1954100"/>
            <a:chOff x="5295238" y="5238095"/>
            <a:chExt cx="12190476" cy="19541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800000" y="4261045"/>
              <a:ext cx="24380952" cy="390819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95238" y="5238095"/>
              <a:ext cx="12190476" cy="19541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1399" y="3210439"/>
            <a:ext cx="12190476" cy="1950476"/>
            <a:chOff x="800000" y="3192381"/>
            <a:chExt cx="12190476" cy="19504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5295238" y="2217143"/>
              <a:ext cx="24380952" cy="390095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0000" y="3192381"/>
              <a:ext cx="12190476" cy="195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47619" y="7287433"/>
            <a:ext cx="12190476" cy="1950476"/>
            <a:chOff x="3047619" y="7287433"/>
            <a:chExt cx="12190476" cy="19504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3047619" y="6312195"/>
              <a:ext cx="24380952" cy="390095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47619" y="7287433"/>
              <a:ext cx="12190476" cy="195047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60366" y="4363800"/>
            <a:ext cx="4960148" cy="179403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37200" y="6393605"/>
            <a:ext cx="4514672" cy="179403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17272" y="6959563"/>
            <a:ext cx="3645339" cy="179403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7899" y="806223"/>
            <a:ext cx="4143965" cy="15493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2659" y="1686888"/>
            <a:ext cx="4610525" cy="6618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7450" y="676517"/>
            <a:ext cx="1884905" cy="17047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2253" y="3466359"/>
            <a:ext cx="4926272" cy="6057451"/>
            <a:chOff x="1102253" y="3466359"/>
            <a:chExt cx="4926272" cy="60574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2253" y="3466359"/>
              <a:ext cx="4926272" cy="605745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39679" y="3608050"/>
            <a:ext cx="7137446" cy="22539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13193" y="5531524"/>
            <a:ext cx="368922" cy="363052"/>
            <a:chOff x="1813193" y="5531524"/>
            <a:chExt cx="368922" cy="3630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13193" y="5531524"/>
              <a:ext cx="368922" cy="36305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68488" y="5401456"/>
            <a:ext cx="3567099" cy="19560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13193" y="6117284"/>
            <a:ext cx="368922" cy="363052"/>
            <a:chOff x="1813193" y="6117284"/>
            <a:chExt cx="368922" cy="36305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13193" y="6117284"/>
              <a:ext cx="368922" cy="3630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13193" y="6703043"/>
            <a:ext cx="368922" cy="363052"/>
            <a:chOff x="1813193" y="6703043"/>
            <a:chExt cx="368922" cy="36305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13193" y="6703043"/>
              <a:ext cx="368922" cy="3630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59142" y="4712375"/>
            <a:ext cx="4012493" cy="235412"/>
            <a:chOff x="1559142" y="4712375"/>
            <a:chExt cx="4012493" cy="23541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9142" y="4712375"/>
              <a:ext cx="4012493" cy="2354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79721" y="3466359"/>
            <a:ext cx="4926272" cy="6057451"/>
            <a:chOff x="6679721" y="3466359"/>
            <a:chExt cx="4926272" cy="605745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79721" y="3466359"/>
              <a:ext cx="4926272" cy="605745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84166" y="3577249"/>
            <a:ext cx="6810218" cy="225398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390661" y="5531524"/>
            <a:ext cx="368922" cy="363052"/>
            <a:chOff x="7390661" y="5531524"/>
            <a:chExt cx="368922" cy="36305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90661" y="5531524"/>
              <a:ext cx="368922" cy="36305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45963" y="5411795"/>
            <a:ext cx="3340681" cy="137007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390661" y="6117284"/>
            <a:ext cx="368922" cy="363052"/>
            <a:chOff x="7390661" y="6117284"/>
            <a:chExt cx="368922" cy="36305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90661" y="6117284"/>
              <a:ext cx="368922" cy="3630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117494" y="4712375"/>
            <a:ext cx="4050725" cy="235412"/>
            <a:chOff x="7117494" y="4712375"/>
            <a:chExt cx="4050725" cy="23541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17494" y="4712375"/>
              <a:ext cx="4050725" cy="2354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257190" y="3466359"/>
            <a:ext cx="4926272" cy="6057451"/>
            <a:chOff x="12257190" y="3466359"/>
            <a:chExt cx="4926272" cy="605745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57190" y="3466359"/>
              <a:ext cx="4926272" cy="605745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90184" y="3577249"/>
            <a:ext cx="6952942" cy="225398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968129" y="5531524"/>
            <a:ext cx="368922" cy="363052"/>
            <a:chOff x="12968129" y="5531524"/>
            <a:chExt cx="368922" cy="36305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68129" y="5531524"/>
              <a:ext cx="368922" cy="36305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423448" y="5401528"/>
            <a:ext cx="3594709" cy="312249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968129" y="6117284"/>
            <a:ext cx="368922" cy="363052"/>
            <a:chOff x="12968129" y="6117284"/>
            <a:chExt cx="368922" cy="36305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68129" y="6117284"/>
              <a:ext cx="368922" cy="36305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968129" y="6703043"/>
            <a:ext cx="368922" cy="363052"/>
            <a:chOff x="12968129" y="6703043"/>
            <a:chExt cx="368922" cy="36305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68129" y="6703043"/>
              <a:ext cx="368922" cy="36305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968129" y="7288803"/>
            <a:ext cx="368922" cy="363052"/>
            <a:chOff x="12968129" y="7288803"/>
            <a:chExt cx="368922" cy="36305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68129" y="7288803"/>
              <a:ext cx="368922" cy="36305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968129" y="7874562"/>
            <a:ext cx="368922" cy="363052"/>
            <a:chOff x="12968129" y="7874562"/>
            <a:chExt cx="368922" cy="36305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68129" y="7874562"/>
              <a:ext cx="368922" cy="36305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707789" y="4712375"/>
            <a:ext cx="4025072" cy="235412"/>
            <a:chOff x="12707789" y="4712375"/>
            <a:chExt cx="4025072" cy="23541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707789" y="4712375"/>
              <a:ext cx="4025072" cy="235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93B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6297" y="5328713"/>
            <a:ext cx="5056033" cy="5056033"/>
            <a:chOff x="3346297" y="5328713"/>
            <a:chExt cx="5056033" cy="505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3346297" y="5328713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220" y="7533079"/>
            <a:ext cx="3983197" cy="3983197"/>
            <a:chOff x="4244220" y="7533079"/>
            <a:chExt cx="3983197" cy="3983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66667" y="0"/>
            <a:ext cx="11219048" cy="10285714"/>
            <a:chOff x="7066667" y="0"/>
            <a:chExt cx="1121904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6667" y="0"/>
              <a:ext cx="11219048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47069" y="3943841"/>
            <a:ext cx="9259170" cy="51216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59919" y="7082624"/>
            <a:ext cx="2110982" cy="20492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94681" y="7073100"/>
            <a:ext cx="4841020" cy="20492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59475" y="6645777"/>
            <a:ext cx="7345287" cy="79280"/>
            <a:chOff x="9559475" y="6645777"/>
            <a:chExt cx="7345287" cy="792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9475" y="6645777"/>
              <a:ext cx="7345287" cy="79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59475" y="9444529"/>
            <a:ext cx="7345287" cy="79280"/>
            <a:chOff x="9559475" y="9444529"/>
            <a:chExt cx="7345287" cy="792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9475" y="9444529"/>
              <a:ext cx="7345287" cy="792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38033" y="711155"/>
            <a:ext cx="2902747" cy="358642"/>
            <a:chOff x="14738033" y="711155"/>
            <a:chExt cx="2902747" cy="35864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38033" y="711155"/>
              <a:ext cx="2902747" cy="35864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-3087821" y="4800205"/>
            <a:ext cx="7915765" cy="7812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93B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6297" y="5328713"/>
            <a:ext cx="5056033" cy="5056033"/>
            <a:chOff x="3346297" y="5328713"/>
            <a:chExt cx="5056033" cy="505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3346297" y="5328713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220" y="7533079"/>
            <a:ext cx="3983197" cy="3983197"/>
            <a:chOff x="4244220" y="7533079"/>
            <a:chExt cx="3983197" cy="3983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66667" y="-340497"/>
            <a:ext cx="11638095" cy="11047619"/>
            <a:chOff x="7066667" y="-340497"/>
            <a:chExt cx="11638095" cy="110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6667" y="-340497"/>
              <a:ext cx="11638095" cy="110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04819" y="1700990"/>
            <a:ext cx="5275275" cy="30552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4132774"/>
            <a:ext cx="7345287" cy="79280"/>
            <a:chOff x="9142857" y="4132774"/>
            <a:chExt cx="7345287" cy="792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4132774"/>
              <a:ext cx="7345287" cy="7928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74546" y="4633050"/>
            <a:ext cx="2921779" cy="394902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13336" y="4499155"/>
            <a:ext cx="845188" cy="416585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-3087821" y="4800205"/>
            <a:ext cx="7915765" cy="7812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7900" y="820500"/>
            <a:ext cx="3623230" cy="15298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86888"/>
            <a:ext cx="2560563" cy="6618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3907" y="678145"/>
            <a:ext cx="1908905" cy="1701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635257"/>
            <a:ext cx="18285714" cy="5650457"/>
            <a:chOff x="0" y="4635257"/>
            <a:chExt cx="18285714" cy="56504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635257"/>
              <a:ext cx="18285714" cy="56504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03358" y="4498482"/>
            <a:ext cx="1060701" cy="273551"/>
            <a:chOff x="4303358" y="4498482"/>
            <a:chExt cx="1060701" cy="2735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03358" y="4498482"/>
              <a:ext cx="1060701" cy="2735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71587" y="6873955"/>
            <a:ext cx="5090429" cy="8069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23958" y="7390476"/>
            <a:ext cx="1904762" cy="123810"/>
            <a:chOff x="1723958" y="7390476"/>
            <a:chExt cx="1904762" cy="1238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3958" y="7390476"/>
              <a:ext cx="1904762" cy="1238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5303" y="2884221"/>
            <a:ext cx="3502072" cy="3502072"/>
            <a:chOff x="925303" y="2884221"/>
            <a:chExt cx="3502072" cy="350207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25303" y="2884221"/>
              <a:ext cx="3502072" cy="3502072"/>
              <a:chOff x="925303" y="2884221"/>
              <a:chExt cx="3502072" cy="350207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25303" y="2884221"/>
                <a:ext cx="3502072" cy="350207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12286" y="2971204"/>
              <a:ext cx="3328106" cy="3328106"/>
              <a:chOff x="1012286" y="2971204"/>
              <a:chExt cx="3328106" cy="332810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12286" y="2971204"/>
                <a:ext cx="3328106" cy="332810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638182" y="4498482"/>
            <a:ext cx="1021246" cy="273551"/>
            <a:chOff x="8638182" y="4498482"/>
            <a:chExt cx="1021246" cy="2735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38182" y="4498482"/>
              <a:ext cx="1021246" cy="27355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89726" y="6866336"/>
            <a:ext cx="4926438" cy="8069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606399" y="7390476"/>
            <a:ext cx="2761905" cy="123810"/>
            <a:chOff x="5606399" y="7390476"/>
            <a:chExt cx="2761905" cy="12381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06399" y="7390476"/>
              <a:ext cx="2761905" cy="1238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36315" y="2884221"/>
            <a:ext cx="3502072" cy="3502072"/>
            <a:chOff x="5236315" y="2884221"/>
            <a:chExt cx="3502072" cy="350207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236315" y="2884221"/>
              <a:ext cx="3502072" cy="3502072"/>
              <a:chOff x="5236315" y="2884221"/>
              <a:chExt cx="3502072" cy="350207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236315" y="2884221"/>
                <a:ext cx="3502072" cy="350207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323298" y="2971204"/>
              <a:ext cx="3328106" cy="3328106"/>
              <a:chOff x="5323298" y="2971204"/>
              <a:chExt cx="3328106" cy="332810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323298" y="2971204"/>
                <a:ext cx="3328106" cy="3328106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2940476" y="4498482"/>
            <a:ext cx="1041905" cy="273551"/>
            <a:chOff x="12940476" y="4498482"/>
            <a:chExt cx="1041905" cy="27355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40476" y="4498482"/>
              <a:ext cx="1041905" cy="27355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98250" y="6866336"/>
            <a:ext cx="3845953" cy="80696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774554" y="7390476"/>
            <a:ext cx="3047619" cy="123810"/>
            <a:chOff x="9774554" y="7390476"/>
            <a:chExt cx="3047619" cy="12381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74554" y="7390476"/>
              <a:ext cx="3047619" cy="12381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547327" y="2884221"/>
            <a:ext cx="3502072" cy="3502072"/>
            <a:chOff x="9547327" y="2884221"/>
            <a:chExt cx="3502072" cy="3502072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547327" y="2884221"/>
              <a:ext cx="3502072" cy="3502072"/>
              <a:chOff x="9547327" y="2884221"/>
              <a:chExt cx="3502072" cy="3502072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547327" y="2884221"/>
                <a:ext cx="3502072" cy="350207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634310" y="2971204"/>
              <a:ext cx="3328106" cy="3328106"/>
              <a:chOff x="9634310" y="2971204"/>
              <a:chExt cx="3328106" cy="3328106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634310" y="2971204"/>
                <a:ext cx="3328106" cy="3328106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257317" y="6866336"/>
            <a:ext cx="4298134" cy="80696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4523661" y="7390476"/>
            <a:ext cx="2190476" cy="123810"/>
            <a:chOff x="14523661" y="7390476"/>
            <a:chExt cx="2190476" cy="12381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523661" y="7390476"/>
              <a:ext cx="2190476" cy="12381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867863" y="2884221"/>
            <a:ext cx="3502072" cy="3502072"/>
            <a:chOff x="13867863" y="2884221"/>
            <a:chExt cx="3502072" cy="3502072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3867863" y="2884221"/>
              <a:ext cx="3502072" cy="3502072"/>
              <a:chOff x="13867863" y="2884221"/>
              <a:chExt cx="3502072" cy="3502072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867863" y="2884221"/>
                <a:ext cx="3502072" cy="3502072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3954846" y="2971204"/>
              <a:ext cx="3328106" cy="3328106"/>
              <a:chOff x="13954846" y="2971204"/>
              <a:chExt cx="3328106" cy="3328106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954846" y="2971204"/>
                <a:ext cx="3328106" cy="3328106"/>
              </a:xfrm>
              <a:prstGeom prst="rect">
                <a:avLst/>
              </a:prstGeom>
            </p:spPr>
          </p:pic>
        </p:grpSp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20334" y="7924087"/>
            <a:ext cx="4359451" cy="1955613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914459" y="7779202"/>
            <a:ext cx="4164899" cy="2287318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311392" y="7775402"/>
            <a:ext cx="4069137" cy="1957270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621821" y="7760525"/>
            <a:ext cx="4083032" cy="1957270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6" y="815080"/>
            <a:ext cx="2989926" cy="15401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2659" y="1686888"/>
            <a:ext cx="2729650" cy="6618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231" y="663907"/>
            <a:ext cx="1863220" cy="17299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46879" y="3687837"/>
            <a:ext cx="13062660" cy="991738"/>
            <a:chOff x="4346879" y="3687837"/>
            <a:chExt cx="13062660" cy="9917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46879" y="3687837"/>
              <a:ext cx="13062660" cy="991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6131" y="2685714"/>
            <a:ext cx="3693190" cy="6838095"/>
            <a:chOff x="816131" y="2685714"/>
            <a:chExt cx="3693190" cy="68380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01727" y="-673302"/>
              <a:ext cx="7386379" cy="1367619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131" y="2685714"/>
              <a:ext cx="3693190" cy="6838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5695238"/>
            <a:ext cx="18285714" cy="3331291"/>
            <a:chOff x="0" y="5695238"/>
            <a:chExt cx="18285714" cy="33312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5695238"/>
              <a:ext cx="18285714" cy="333129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133" y="6152523"/>
            <a:ext cx="4355994" cy="54168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40744" y="6292942"/>
            <a:ext cx="5439339" cy="182657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38916" y="6152523"/>
            <a:ext cx="4345127" cy="5416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41427" y="6296122"/>
            <a:ext cx="4796539" cy="182021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60125" y="6152523"/>
            <a:ext cx="4352822" cy="54168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90799" y="6292942"/>
            <a:ext cx="5458386" cy="18265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982106" y="6152523"/>
            <a:ext cx="4357832" cy="54168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83230" y="7554982"/>
            <a:ext cx="4111965" cy="123664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367608" y="6292942"/>
            <a:ext cx="5911624" cy="182657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348516" y="7554982"/>
            <a:ext cx="4051318" cy="123664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46772" y="7568087"/>
            <a:ext cx="4067822" cy="89098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924659" y="7568087"/>
            <a:ext cx="4126061" cy="12366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99475" y="3338840"/>
            <a:ext cx="6126534" cy="1708779"/>
            <a:chOff x="7899475" y="3338840"/>
            <a:chExt cx="6126534" cy="170877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99475" y="3338840"/>
              <a:ext cx="6126534" cy="170877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293924" y="3235839"/>
            <a:ext cx="5824427" cy="194396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585345" y="4044916"/>
            <a:ext cx="4985830" cy="9572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436426" y="3730179"/>
            <a:ext cx="926101" cy="926101"/>
            <a:chOff x="7436426" y="3730179"/>
            <a:chExt cx="926101" cy="92610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36426" y="3730179"/>
              <a:ext cx="926101" cy="9261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23814" y="3953368"/>
            <a:ext cx="532276" cy="498771"/>
            <a:chOff x="7623814" y="3953368"/>
            <a:chExt cx="532276" cy="49877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23814" y="3953368"/>
              <a:ext cx="532276" cy="4987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7899" y="828956"/>
            <a:ext cx="4543489" cy="15130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2659" y="1683364"/>
            <a:ext cx="6334211" cy="6777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202" y="666969"/>
            <a:ext cx="1584668" cy="172994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2963888"/>
            <a:ext cx="5502784" cy="6559922"/>
            <a:chOff x="801399" y="2963888"/>
            <a:chExt cx="5502784" cy="65599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399" y="2963888"/>
              <a:ext cx="5502784" cy="65599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30103" y="2963888"/>
            <a:ext cx="5465135" cy="6559922"/>
            <a:chOff x="12030103" y="2963888"/>
            <a:chExt cx="5465135" cy="65599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30103" y="2963888"/>
              <a:ext cx="5465135" cy="65599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34575" y="2963888"/>
            <a:ext cx="5465135" cy="6559922"/>
            <a:chOff x="6434575" y="2963888"/>
            <a:chExt cx="5465135" cy="65599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4575" y="2963888"/>
              <a:ext cx="5465135" cy="65599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30894" y="5706835"/>
            <a:ext cx="1074028" cy="1074028"/>
            <a:chOff x="5830894" y="5706835"/>
            <a:chExt cx="1074028" cy="107402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830894" y="5706835"/>
              <a:ext cx="1074028" cy="1074028"/>
              <a:chOff x="5830894" y="5706835"/>
              <a:chExt cx="1074028" cy="107402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30894" y="5706835"/>
                <a:ext cx="1074028" cy="1074028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01932" y="5444853"/>
              <a:ext cx="2066981" cy="17493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26982" y="5706835"/>
            <a:ext cx="1074028" cy="1074028"/>
            <a:chOff x="11426982" y="5706835"/>
            <a:chExt cx="1074028" cy="107402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426982" y="5706835"/>
              <a:ext cx="1074028" cy="1074028"/>
              <a:chOff x="11426982" y="5706835"/>
              <a:chExt cx="1074028" cy="107402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426982" y="5706835"/>
                <a:ext cx="1074028" cy="1074028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98019" y="5444853"/>
              <a:ext cx="2066981" cy="17493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2904" y="3238095"/>
            <a:ext cx="3922071" cy="1377657"/>
            <a:chOff x="1022904" y="3238095"/>
            <a:chExt cx="3922071" cy="13776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908157" y="2579241"/>
              <a:ext cx="7844141" cy="275531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2904" y="3238095"/>
              <a:ext cx="3922071" cy="13776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30429" y="6590387"/>
            <a:ext cx="4800466" cy="1037604"/>
            <a:chOff x="1030429" y="6590387"/>
            <a:chExt cx="4800466" cy="103760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347229" y="6094160"/>
              <a:ext cx="9600932" cy="2075208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0429" y="6590387"/>
              <a:ext cx="4800466" cy="10376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77431" y="4967453"/>
            <a:ext cx="4476045" cy="1333539"/>
            <a:chOff x="1577431" y="4967453"/>
            <a:chExt cx="4476045" cy="133353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631577" y="4329697"/>
              <a:ext cx="8952090" cy="2667078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77431" y="4967453"/>
              <a:ext cx="4476045" cy="133353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77431" y="7969480"/>
            <a:ext cx="4456997" cy="1051641"/>
            <a:chOff x="1577431" y="7969480"/>
            <a:chExt cx="4456997" cy="105164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628187" y="7466540"/>
              <a:ext cx="8913995" cy="2103281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77431" y="7969480"/>
              <a:ext cx="4456997" cy="105164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48407" y="5652588"/>
            <a:ext cx="4388901" cy="994942"/>
            <a:chOff x="6948407" y="5652588"/>
            <a:chExt cx="4388901" cy="99494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75603" y="5176764"/>
              <a:ext cx="8777802" cy="1989883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48407" y="5652588"/>
              <a:ext cx="4388901" cy="99494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770240" y="3183940"/>
            <a:ext cx="3832638" cy="2066618"/>
            <a:chOff x="6770240" y="3183940"/>
            <a:chExt cx="3832638" cy="206661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98885" y="2195595"/>
              <a:ext cx="7665275" cy="4133237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70240" y="3183940"/>
              <a:ext cx="3832638" cy="20666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756128" y="6930519"/>
            <a:ext cx="3899425" cy="1008770"/>
            <a:chOff x="7756128" y="6930519"/>
            <a:chExt cx="3899425" cy="100877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28363" y="6448082"/>
              <a:ext cx="7798851" cy="2017540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56128" y="6930519"/>
              <a:ext cx="3899425" cy="100877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655954" y="8186908"/>
            <a:ext cx="3714286" cy="1078371"/>
            <a:chOff x="6655954" y="8186908"/>
            <a:chExt cx="3714286" cy="10783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22273" y="7671184"/>
              <a:ext cx="7428571" cy="2156743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655954" y="8186908"/>
              <a:ext cx="3714286" cy="10783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244028" y="6590387"/>
            <a:ext cx="5037286" cy="1058858"/>
            <a:chOff x="12244028" y="6590387"/>
            <a:chExt cx="5037286" cy="1058858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748423" y="6083995"/>
              <a:ext cx="10074571" cy="2117716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244028" y="6590387"/>
              <a:ext cx="5037286" cy="105885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438905" y="5142857"/>
            <a:ext cx="5056333" cy="808714"/>
            <a:chOff x="12438905" y="5142857"/>
            <a:chExt cx="5056333" cy="80871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928333" y="4756095"/>
              <a:ext cx="10112667" cy="1617428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438905" y="5142857"/>
              <a:ext cx="5056333" cy="808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15764" y="3046859"/>
            <a:ext cx="6434935" cy="28206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0402" y="932554"/>
            <a:ext cx="1563068" cy="21799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5840" y="6792450"/>
            <a:ext cx="3117190" cy="186221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087821" y="4800205"/>
            <a:ext cx="7915765" cy="7812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57203" y="0"/>
            <a:ext cx="17107217" cy="10285714"/>
            <a:chOff x="5657203" y="0"/>
            <a:chExt cx="17107217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7203" y="0"/>
              <a:ext cx="17107217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5" y="824985"/>
            <a:ext cx="5195394" cy="15190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2659" y="1683364"/>
            <a:ext cx="4591506" cy="6777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4802" y="678183"/>
            <a:ext cx="1917781" cy="16889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24060" y="2666667"/>
            <a:ext cx="11837594" cy="6857143"/>
            <a:chOff x="3224060" y="2666667"/>
            <a:chExt cx="11837594" cy="6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24060" y="2666667"/>
              <a:ext cx="11837594" cy="68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5" y="824985"/>
            <a:ext cx="4088670" cy="15190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86888"/>
            <a:ext cx="2310478" cy="6618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126" y="678183"/>
            <a:ext cx="1872095" cy="16889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2666667"/>
            <a:ext cx="7122736" cy="6857143"/>
            <a:chOff x="800000" y="2666667"/>
            <a:chExt cx="7122736" cy="6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761368" y="-761905"/>
              <a:ext cx="14245473" cy="137142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000" y="2666667"/>
              <a:ext cx="7122736" cy="68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81671" y="2666667"/>
            <a:ext cx="7504043" cy="6857143"/>
            <a:chOff x="9981671" y="2666667"/>
            <a:chExt cx="7504043" cy="685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29650" y="-761905"/>
              <a:ext cx="15008086" cy="1371428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81671" y="2666667"/>
              <a:ext cx="7504043" cy="68571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92835" y="2105994"/>
            <a:ext cx="3532194" cy="291602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790245" y="2125530"/>
            <a:ext cx="3309299" cy="29160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</TotalTime>
  <Words>210</Words>
  <Application>Microsoft Office PowerPoint</Application>
  <PresentationFormat>사용자 지정</PresentationFormat>
  <Paragraphs>35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Söhne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2846</cp:lastModifiedBy>
  <cp:revision>5</cp:revision>
  <dcterms:created xsi:type="dcterms:W3CDTF">2023-06-23T14:38:55Z</dcterms:created>
  <dcterms:modified xsi:type="dcterms:W3CDTF">2023-09-21T18:06:34Z</dcterms:modified>
</cp:coreProperties>
</file>